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52" d="100"/>
          <a:sy n="52" d="100"/>
        </p:scale>
        <p:origin x="3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3E8D1-1A70-2B9D-B584-119C3F712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D31FF-9767-8B41-0959-F72C43FE1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EA14-4CCC-808E-DD53-545F23CB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291C-4F31-3910-041C-5F72C7EE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8EBA4-7FB9-EEC0-5FD5-8DE22606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5764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B9F24-A95D-8346-C349-B4E6FF39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0C8F5-4E9C-999B-2BD1-07508D203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7E512-29BA-1DF6-793F-1A05DBF2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A4A44-5B18-4008-B406-EDE3187A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391A6-6A7C-9713-C160-B25BA1C2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9575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9994E8-58E6-C295-8DA9-2159DC7353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A2F88-E869-7BBF-1ECC-3DED3BF04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39E7C-0B47-878F-7D25-12ABB1CB5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1D225-E1A1-ABE2-4C9C-7D69C1EE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BB248-10AB-B2DD-C6CA-8A961EA8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0871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D523-62DE-7E64-6C6A-A6705DC55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E9C61-3701-73F4-C3B8-2ECA78D2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451A4-DE06-1925-B9FD-E1CCFDBF6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A7B12-670B-0E73-023F-D7AC7A13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5A50A-948A-DED7-387F-DDF9E49E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513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3039-565D-AFBD-BB32-BB7A63ACD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D8EBE-C50B-7D37-54F9-907E477D2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6BD97-44BB-CC63-27F9-58870688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73314-15A0-97E0-3B0B-D4AAEAB4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B1AB0-A895-A65B-F6EF-DBFD7D7E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6039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AB2E4-65BF-E850-9EBB-9039E56D8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F08CF-C333-4A0A-EFB6-803A5F232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B0A37-9977-96BF-4ACC-9059BD8E5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A7CE8-40DE-59E6-E6D4-FF2EA970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1999A-31BB-8421-889C-D97B981D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3FB81-F3C3-0C87-387A-0B9A5F68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0953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BAA57-B964-7CFB-EDAE-DECCBA3AD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00CCD-3CAC-6F17-D545-DF9C85005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0C4FD-13E7-B1AA-35FF-96A455AAC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A1D14-733D-F7A5-5D03-9AD144777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697EF3-DF96-51FA-32D2-D9FA3545E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37BA5-BF81-ACCF-A5CC-C720361F3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8698C7-978B-4877-AA17-69E92A26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31C884-1736-D024-BD16-F695CEE7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5968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B46FA-DC9C-F6C0-40E6-0158477D7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B19CAB-A7B4-CFA5-3930-7DECABB44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9A135-DF4F-C6D8-A580-B5519EEA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6DE46-0ADB-59E3-A2FD-EFEF4E8D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2134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6D64A-A0B5-1CFE-4279-E7A5484D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7DE6C4-2F7F-23B1-5CF9-B780552A1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2DC88-1C29-C34B-CFFA-1D14C348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6068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F4B3-07E4-D673-93E5-EE250D6E0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0681-4D1C-38FF-72D9-23D49103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C6227-D496-272A-93BD-88A592EF6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443D9-3E5D-FB6F-B15D-D84BF9719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FE991-334C-1424-17F2-0E5F7355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2D151-F5CA-8CA7-DB8D-4417F33A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084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6152-746C-A3F2-618E-BD9B084DF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A2F412-205B-B6B2-EACD-5A8A2CF6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D9EEE-3DD1-8640-EC05-A7CE45058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60328-B9A4-2C24-E751-C165ED7B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22EEE-6180-6BE3-9E72-58D3F62C0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6AE83-B749-9526-3AB2-E75A5F7B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4845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5409DB-03E6-5F38-616D-E4BE18957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61BFD-D810-D435-7716-8D560BB3C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88A30-687D-C1C2-DA1B-97BA93354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B9E4-B34D-461B-9CA9-8076A217A9C4}" type="datetimeFigureOut">
              <a:rPr lang="en-PH" smtClean="0"/>
              <a:t>30/06/2023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80D20-8BA0-D160-4993-5FA40EFD7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66A34-BAC8-CCB3-C229-3C6B14CC3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3726-15A0-4EAE-BF47-C25004A27C9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0187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B0FE91F-5C73-02D1-3167-6DB710CEC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378" y="698200"/>
            <a:ext cx="10585621" cy="5702600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en-PH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Talk: Good Practices and Lessons Learned on PUVMP Implementation</a:t>
            </a:r>
            <a:endParaRPr lang="en-PH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en-PH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PH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buFont typeface="+mj-lt"/>
              <a:buAutoNum type="arabicParenR"/>
            </a:pPr>
            <a:r>
              <a:rPr lang="en-PH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Profile of TSC (History, Routes, Fleet (no. of units), Facilities)</a:t>
            </a:r>
            <a:endParaRPr lang="en-PH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buFont typeface="+mj-lt"/>
              <a:buAutoNum type="arabicParenR"/>
            </a:pPr>
            <a:r>
              <a:rPr lang="en-PH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Challenges/problems encountered </a:t>
            </a:r>
            <a:endParaRPr lang="en-PH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buFont typeface="+mj-lt"/>
              <a:buAutoNum type="arabicParenR"/>
            </a:pPr>
            <a:r>
              <a:rPr lang="en-PH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Programs Implemented/ Solutions (e.g. cooperative training, fleet management)</a:t>
            </a:r>
            <a:endParaRPr lang="en-PH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buFont typeface="+mj-lt"/>
              <a:buAutoNum type="arabicParenR"/>
            </a:pPr>
            <a:r>
              <a:rPr lang="en-PH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Successes Achieved (e.g. Revenue, PUV Units Running)</a:t>
            </a:r>
            <a:endParaRPr lang="en-PH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PH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Lessons Learned</a:t>
            </a:r>
            <a:endParaRPr lang="en-PH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6456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B0FE91F-5C73-02D1-3167-6DB710CEC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248" y="278070"/>
            <a:ext cx="10931611" cy="5702600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en-PH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Talk: Issues and Challenges in Manufacturing Modern PUVs </a:t>
            </a:r>
          </a:p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en-PH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PH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PH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Company profile and history (types of vehicles produced, number of units manufactured)</a:t>
            </a:r>
          </a:p>
          <a:p>
            <a:pPr marL="457200" indent="-457200" algn="l">
              <a:lnSpc>
                <a:spcPct val="115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PH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Involvement in PUVMP (e.g. modern jeepney units sold, selling price per modernized PUJ vehicle)</a:t>
            </a:r>
          </a:p>
          <a:p>
            <a:pPr marL="457200" indent="-457200" algn="l">
              <a:lnSpc>
                <a:spcPct val="115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PH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Challenges encountered in manufacturing modern PUVs</a:t>
            </a:r>
          </a:p>
          <a:p>
            <a:pPr marL="457200" indent="-457200" algn="l">
              <a:lnSpc>
                <a:spcPct val="115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PH" ker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Successes </a:t>
            </a:r>
            <a:r>
              <a:rPr lang="en-PH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Achieved or Lessons Learned</a:t>
            </a:r>
          </a:p>
          <a:p>
            <a:pPr algn="l"/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5776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karlvergel</dc:creator>
  <cp:lastModifiedBy>karlvergel</cp:lastModifiedBy>
  <cp:revision>1</cp:revision>
  <dcterms:created xsi:type="dcterms:W3CDTF">2023-06-30T04:48:24Z</dcterms:created>
  <dcterms:modified xsi:type="dcterms:W3CDTF">2023-06-30T04:49:16Z</dcterms:modified>
</cp:coreProperties>
</file>